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7"/>
  </p:notesMasterIdLst>
  <p:handoutMasterIdLst>
    <p:handoutMasterId r:id="rId58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7" r:id="rId46"/>
    <p:sldId id="788" r:id="rId47"/>
    <p:sldId id="795" r:id="rId48"/>
    <p:sldId id="806" r:id="rId49"/>
    <p:sldId id="807" r:id="rId50"/>
    <p:sldId id="789" r:id="rId51"/>
    <p:sldId id="790" r:id="rId52"/>
    <p:sldId id="796" r:id="rId53"/>
    <p:sldId id="792" r:id="rId54"/>
    <p:sldId id="783" r:id="rId55"/>
    <p:sldId id="785" r:id="rId5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807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Дали задачу «Найти среднее значение вектора положительных целых чисел»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6449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60498</TotalTime>
  <Words>1592</Words>
  <Application>Microsoft Office PowerPoint</Application>
  <PresentationFormat>Произвольный</PresentationFormat>
  <Paragraphs>462</Paragraphs>
  <Slides>54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Отладчик</vt:lpstr>
      <vt:lpstr>Настройки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1442</cp:revision>
  <dcterms:created xsi:type="dcterms:W3CDTF">2014-09-09T08:22:07Z</dcterms:created>
  <dcterms:modified xsi:type="dcterms:W3CDTF">2018-04-14T16:36:44Z</dcterms:modified>
  <cp:category>presentation technology</cp:category>
</cp:coreProperties>
</file>